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4F8"/>
    <a:srgbClr val="F9E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>
        <p:scale>
          <a:sx n="300" d="100"/>
          <a:sy n="300" d="100"/>
        </p:scale>
        <p:origin x="-7926" y="-44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 Harless" userId="e24e54b5-50c2-454d-a780-0cfc0cf66c74" providerId="ADAL" clId="{6910F9C1-3B80-487F-A250-8EED1F949D92}"/>
    <pc:docChg chg="modSld">
      <pc:chgData name="Eric Harless" userId="e24e54b5-50c2-454d-a780-0cfc0cf66c74" providerId="ADAL" clId="{6910F9C1-3B80-487F-A250-8EED1F949D92}" dt="2023-11-29T04:53:37.386" v="1" actId="1076"/>
      <pc:docMkLst>
        <pc:docMk/>
      </pc:docMkLst>
      <pc:sldChg chg="addSp modSp mod">
        <pc:chgData name="Eric Harless" userId="e24e54b5-50c2-454d-a780-0cfc0cf66c74" providerId="ADAL" clId="{6910F9C1-3B80-487F-A250-8EED1F949D92}" dt="2023-11-29T04:53:37.386" v="1" actId="1076"/>
        <pc:sldMkLst>
          <pc:docMk/>
          <pc:sldMk cId="1971791741" sldId="284"/>
        </pc:sldMkLst>
        <pc:picChg chg="add mod">
          <ac:chgData name="Eric Harless" userId="e24e54b5-50c2-454d-a780-0cfc0cf66c74" providerId="ADAL" clId="{6910F9C1-3B80-487F-A250-8EED1F949D92}" dt="2023-11-29T04:53:37.386" v="1" actId="1076"/>
          <ac:picMkLst>
            <pc:docMk/>
            <pc:sldMk cId="1971791741" sldId="284"/>
            <ac:picMk id="3" creationId="{CE791B30-ABE4-B820-C11C-A411122B4F56}"/>
          </ac:picMkLst>
        </pc:picChg>
      </pc:sldChg>
    </pc:docChg>
  </pc:docChgLst>
  <pc:docChgLst>
    <pc:chgData name="Harless, Eric" userId="e24e54b5-50c2-454d-a780-0cfc0cf66c74" providerId="ADAL" clId="{6910F9C1-3B80-487F-A250-8EED1F949D92}"/>
    <pc:docChg chg="modSld">
      <pc:chgData name="Harless, Eric" userId="e24e54b5-50c2-454d-a780-0cfc0cf66c74" providerId="ADAL" clId="{6910F9C1-3B80-487F-A250-8EED1F949D92}" dt="2023-12-08T18:02:00.483" v="5" actId="1076"/>
      <pc:docMkLst>
        <pc:docMk/>
      </pc:docMkLst>
      <pc:sldChg chg="modSp mod">
        <pc:chgData name="Harless, Eric" userId="e24e54b5-50c2-454d-a780-0cfc0cf66c74" providerId="ADAL" clId="{6910F9C1-3B80-487F-A250-8EED1F949D92}" dt="2023-11-30T20:11:26.695" v="0" actId="1076"/>
        <pc:sldMkLst>
          <pc:docMk/>
          <pc:sldMk cId="2116914788" sldId="258"/>
        </pc:sldMkLst>
        <pc:spChg chg="mod">
          <ac:chgData name="Harless, Eric" userId="e24e54b5-50c2-454d-a780-0cfc0cf66c74" providerId="ADAL" clId="{6910F9C1-3B80-487F-A250-8EED1F949D92}" dt="2023-11-30T20:11:26.695" v="0" actId="1076"/>
          <ac:spMkLst>
            <pc:docMk/>
            <pc:sldMk cId="2116914788" sldId="258"/>
            <ac:spMk id="22" creationId="{EB9A4DAE-A764-A30D-33C0-B6B379D584AE}"/>
          </ac:spMkLst>
        </pc:spChg>
      </pc:sldChg>
      <pc:sldChg chg="modSp mod">
        <pc:chgData name="Harless, Eric" userId="e24e54b5-50c2-454d-a780-0cfc0cf66c74" providerId="ADAL" clId="{6910F9C1-3B80-487F-A250-8EED1F949D92}" dt="2023-12-08T18:02:00.483" v="5" actId="1076"/>
        <pc:sldMkLst>
          <pc:docMk/>
          <pc:sldMk cId="1115958660" sldId="264"/>
        </pc:sldMkLst>
        <pc:picChg chg="mod">
          <ac:chgData name="Harless, Eric" userId="e24e54b5-50c2-454d-a780-0cfc0cf66c74" providerId="ADAL" clId="{6910F9C1-3B80-487F-A250-8EED1F949D92}" dt="2023-12-08T18:02:00.483" v="5" actId="1076"/>
          <ac:picMkLst>
            <pc:docMk/>
            <pc:sldMk cId="1115958660" sldId="264"/>
            <ac:picMk id="5" creationId="{1CD24EA3-EC75-84EB-F5F9-2CDCC590A7F5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ABF30-38FC-7C48-2D15-4ABD96F21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1C8364-65DC-8DEB-DCC3-C8AAAA2C30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6E0AD-36A9-2DD8-5409-BCD9ECBD8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A16C4-B1F6-4AAE-ABBC-D0B25303C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3446C-5574-898B-8C6F-54F668E1C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49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CE996-A955-4C2A-2D17-9D7D5C905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3065B1-30E6-E436-E2B5-638FC4A694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39994-06FE-7DE5-7CD3-37B08238B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9720B-CBEB-24E1-6175-D637D6D18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B0DEF-CC31-64C4-FED1-48443BE05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88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94CE04-8120-F906-5431-062E5EC2BA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ABB15-361B-37E8-9F37-FFCE058F3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6AE7A-8CBF-447A-E251-E148BFB0C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E8650-EA3F-328F-937B-E89437A88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308DD-498E-21B5-505F-AFAEEAA0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15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F39E9-6969-D16E-46FF-C677D48F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3B6CB-3068-E76E-01E3-AB0337531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4422C-519E-DB02-3944-C0BECFCFE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89FA0-0C41-8364-C8BA-DA68BA29C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3E53F-8F35-B7A5-729F-E3A0665A0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726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AB40B-87B7-3B02-887F-884DF403D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C9ABB-1340-3CF9-303B-5070ECA26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CE8B8-49D2-662F-FD60-20E1E87D6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E1CD0-B280-C34F-2211-3FBFD27B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6D9FB-5CAD-F226-35FA-C25D5D470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69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CB485-DFF4-5A8F-469E-879293D62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A0543-E6EC-CF10-AD7E-B31BD7C5C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56E392-F923-136C-F7D1-E2881BA7A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F53BE-4BBE-3353-B90C-9B70F22B9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66592-7822-54F1-D31E-FDA886F71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AFA13-38E9-A29C-A326-ADF19BFE8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12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14E2-B9CB-CBF0-3D03-AF7C20194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25B6A-B7D2-8DF3-64EA-CFC77910A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C59A36-7629-1609-6F11-E56FB8B03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187FBC-DBE7-4DAD-AC25-C73FC4CD8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76656B-8CF0-DEB3-899A-FBC0C1D9DC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8A4E93-B16C-9CDE-B967-7851C6C4C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4D496D-4736-3836-BEFB-FADC72E7F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6F5626-DC31-6477-2D75-C0DF615B4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62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4E32E-4A8C-67E0-442D-7F2773065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94E5F-F5AA-5F42-B616-653155DE9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A7EB7-A49B-8F1D-C9B0-BCB45E638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94CF1F-8D26-459A-6871-A52A5CC04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78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49AE88-5448-8C24-34F7-6A9963C11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46491C-A241-2D08-65DD-1DFB180B0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EFB224-41FB-6160-D80A-45C2849C5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84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39640-C49A-D8B5-1904-1A85F7EF9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9EC28-B7C7-619A-CBBA-0D3EB38AD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55AAA-5376-DB71-CD20-54CEA581D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8F04A5-D392-DDA3-2623-D99E7ABA9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2AEBA5-7D72-1FE7-CAB8-208A963EC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7BACB1-B838-15C8-7732-27D6F881D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244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5444F-A2ED-35C5-9275-EE579A245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EF0FAA-3FDB-0CD9-D2EA-EB9D269D63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053F0-F275-D675-BBB1-A49A715D5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D8F26-FEA6-7AE5-A180-4137D27BB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FE3B8-3E85-511A-0198-68B572872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73809C-506F-664C-3A34-98A8C7AE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120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9152AA-E00A-BAEB-29F8-7736EB040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A7DBB-2A3C-7B64-594B-A3494582E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E1D8F-0059-7F08-8CBC-3D4AAB980D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0A4AF-6FBC-41F1-A87B-224E53BC11B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61F59-7356-9D92-BF4C-A0C71919EF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DBC00-EE61-F767-3AF1-158A3FA7CB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A570E-F103-4949-AEE5-B3A8A009A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44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uDvodMDsLzQ?si=lqkEekJ2MHq4YW7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19FFE-0DAC-CA1B-D54F-88D6097CE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NINJAONE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275363-B209-49FA-76A2-64B533C289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https://youtu.be/uDvodMDsLzQ?si=lqkEekJ2MHq4YW7Q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405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F15056-5FE5-38AB-2829-D70B0A291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893" y="228405"/>
            <a:ext cx="3662852" cy="435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67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16223-C4C0-7891-01BE-D35BB2211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3D2B0-BB33-9CC3-D433-398239CBB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274BD5-137D-5D34-8ED0-062F2AC3F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5" y="0"/>
            <a:ext cx="12170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36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54B75-4A0C-01FB-150C-B1F92182A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54B3A-FA32-0CFE-323A-80CAE92BF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FBA5EB-C503-0DA7-484A-6E0BE297C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2"/>
            <a:ext cx="12192000" cy="684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383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02D2C9-8241-B281-547B-18C298285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180" y="490127"/>
            <a:ext cx="6201640" cy="587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32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FE7BF3-58BD-0BD2-9989-C2353BBB6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90" y="234596"/>
            <a:ext cx="11102109" cy="466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309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31714D7-4FB1-F9BB-6CE6-5F477064F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320"/>
            <a:ext cx="12192000" cy="630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354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7435BB-549D-C2B5-8B68-484EADD62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2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720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1F76A9-32C3-2AAC-F706-B05D999E7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6206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C07217-A6B7-A95F-BB79-1E20A1760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12489"/>
            <a:ext cx="12192000" cy="485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093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B5BA4E-24B3-B8DE-14A9-6E22F6460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99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83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AD7782-DEF7-5A18-21FA-FA979BF85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97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1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F792921-3919-6EFF-9DB9-394BE1D4A5F2}"/>
              </a:ext>
            </a:extLst>
          </p:cNvPr>
          <p:cNvGrpSpPr/>
          <p:nvPr/>
        </p:nvGrpSpPr>
        <p:grpSpPr>
          <a:xfrm>
            <a:off x="258620" y="253891"/>
            <a:ext cx="10880434" cy="6350218"/>
            <a:chOff x="0" y="466217"/>
            <a:chExt cx="10062759" cy="570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E0A42F9-892F-5C4A-8430-4066E5CEA9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879" r="12784" b="3691"/>
            <a:stretch/>
          </p:blipFill>
          <p:spPr>
            <a:xfrm>
              <a:off x="123045" y="466217"/>
              <a:ext cx="9939714" cy="535954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DF47C95-F750-725A-3BFC-8D45E9F7F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466217"/>
              <a:ext cx="1522727" cy="570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3278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69E216-DAD8-7A5A-7186-053E91A6D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24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0856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059DE4-4771-761E-4AC0-9C420A6CA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8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75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5039A9-9600-DC4B-E233-FD1BB3BF5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875"/>
            <a:ext cx="12192000" cy="594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5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12EF2-3250-A5F0-EC9C-25209AD26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36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04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97039E-7CE9-027C-B6C9-2692B07EA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47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523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1DCE78-5D01-EE1C-AB4B-9054BF134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5" y="0"/>
            <a:ext cx="12170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267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B14D6F-AD46-9911-618E-75DCBC091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2321"/>
            <a:ext cx="12192000" cy="551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92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D23A39-080F-6D54-454D-3BD796959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705" y="2066735"/>
            <a:ext cx="7992590" cy="272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022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791B30-ABE4-B820-C11C-A411122B4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59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7917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547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309AB7E8-A466-F460-7B8B-A062F4DBF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8432"/>
            <a:ext cx="12192000" cy="604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331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D0ADCF29-67FF-F513-05D9-175F5E7E3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4528"/>
            <a:ext cx="12192000" cy="6028944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BAFCD70E-C289-23C0-A369-ABA2E9BEE6D6}"/>
              </a:ext>
            </a:extLst>
          </p:cNvPr>
          <p:cNvGrpSpPr/>
          <p:nvPr/>
        </p:nvGrpSpPr>
        <p:grpSpPr>
          <a:xfrm>
            <a:off x="907886" y="866298"/>
            <a:ext cx="11338594" cy="3176126"/>
            <a:chOff x="907886" y="866298"/>
            <a:chExt cx="11338594" cy="3176126"/>
          </a:xfrm>
        </p:grpSpPr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4B3842B2-35A1-F6DD-A056-0B122918EACA}"/>
                </a:ext>
              </a:extLst>
            </p:cNvPr>
            <p:cNvSpPr/>
            <p:nvPr/>
          </p:nvSpPr>
          <p:spPr>
            <a:xfrm rot="3407108">
              <a:off x="1533236" y="1320768"/>
              <a:ext cx="350982" cy="323706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0" name="Arrow: Down 19">
              <a:extLst>
                <a:ext uri="{FF2B5EF4-FFF2-40B4-BE49-F238E27FC236}">
                  <a16:creationId xmlns:a16="http://schemas.microsoft.com/office/drawing/2014/main" id="{4195A85B-136D-FEAE-9750-4B7BB0E4CA22}"/>
                </a:ext>
              </a:extLst>
            </p:cNvPr>
            <p:cNvSpPr/>
            <p:nvPr/>
          </p:nvSpPr>
          <p:spPr>
            <a:xfrm rot="3407108">
              <a:off x="894248" y="2782006"/>
              <a:ext cx="350982" cy="323706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1" name="Arrow: Down 20">
              <a:extLst>
                <a:ext uri="{FF2B5EF4-FFF2-40B4-BE49-F238E27FC236}">
                  <a16:creationId xmlns:a16="http://schemas.microsoft.com/office/drawing/2014/main" id="{2897F78A-3963-F1C9-D56D-176FC240AC36}"/>
                </a:ext>
              </a:extLst>
            </p:cNvPr>
            <p:cNvSpPr/>
            <p:nvPr/>
          </p:nvSpPr>
          <p:spPr>
            <a:xfrm rot="3407108">
              <a:off x="1450177" y="3705080"/>
              <a:ext cx="350982" cy="323706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2" name="Arrow: Down 21">
              <a:extLst>
                <a:ext uri="{FF2B5EF4-FFF2-40B4-BE49-F238E27FC236}">
                  <a16:creationId xmlns:a16="http://schemas.microsoft.com/office/drawing/2014/main" id="{EB9A4DAE-A764-A30D-33C0-B6B379D584AE}"/>
                </a:ext>
              </a:extLst>
            </p:cNvPr>
            <p:cNvSpPr/>
            <p:nvPr/>
          </p:nvSpPr>
          <p:spPr>
            <a:xfrm rot="3407108">
              <a:off x="11909136" y="1631063"/>
              <a:ext cx="350982" cy="323706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3" name="Arrow: Down 22">
              <a:extLst>
                <a:ext uri="{FF2B5EF4-FFF2-40B4-BE49-F238E27FC236}">
                  <a16:creationId xmlns:a16="http://schemas.microsoft.com/office/drawing/2014/main" id="{1FB9C5F1-CFC6-7F6B-CEE1-91B136AC5B97}"/>
                </a:ext>
              </a:extLst>
            </p:cNvPr>
            <p:cNvSpPr/>
            <p:nvPr/>
          </p:nvSpPr>
          <p:spPr>
            <a:xfrm rot="3407108">
              <a:off x="6712134" y="879936"/>
              <a:ext cx="350982" cy="323706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6914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25CCEA1B-28C3-F6CF-0469-DF4E18771227}"/>
              </a:ext>
            </a:extLst>
          </p:cNvPr>
          <p:cNvGrpSpPr/>
          <p:nvPr/>
        </p:nvGrpSpPr>
        <p:grpSpPr>
          <a:xfrm>
            <a:off x="0" y="403975"/>
            <a:ext cx="12192000" cy="6050050"/>
            <a:chOff x="0" y="403975"/>
            <a:chExt cx="12192000" cy="60500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065A090-AF3F-9ACA-1C54-E6240248F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03975"/>
              <a:ext cx="12192000" cy="605005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040F023-4215-4977-9A32-CD05E499F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35702" y="637598"/>
              <a:ext cx="3738197" cy="2862984"/>
            </a:xfrm>
            <a:prstGeom prst="rect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0B132E1-E156-6C7A-A160-E848CC517894}"/>
              </a:ext>
            </a:extLst>
          </p:cNvPr>
          <p:cNvSpPr/>
          <p:nvPr/>
        </p:nvSpPr>
        <p:spPr>
          <a:xfrm>
            <a:off x="388620" y="403975"/>
            <a:ext cx="7825740" cy="213245"/>
          </a:xfrm>
          <a:prstGeom prst="rect">
            <a:avLst/>
          </a:prstGeom>
          <a:solidFill>
            <a:srgbClr val="F9E9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1B095A-63B8-E389-10C2-F0F495FD4F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062" y="2501633"/>
            <a:ext cx="3559875" cy="103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835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B1F5D-3A08-980F-F207-B3A836552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A8258-A7BB-117A-8328-D3ADC39F9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DAD9E3-995D-315E-132C-9F5B4CC84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9773"/>
            <a:ext cx="12192000" cy="60384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3446BDE-0989-4055-4FD0-2FD6395A2FDA}"/>
              </a:ext>
            </a:extLst>
          </p:cNvPr>
          <p:cNvSpPr/>
          <p:nvPr/>
        </p:nvSpPr>
        <p:spPr>
          <a:xfrm>
            <a:off x="1676400" y="472440"/>
            <a:ext cx="7040880" cy="208597"/>
          </a:xfrm>
          <a:prstGeom prst="rect">
            <a:avLst/>
          </a:prstGeom>
          <a:solidFill>
            <a:srgbClr val="F9E9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47001B-59EB-1E35-E803-993514E474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l="758" t="40014" r="88636" b="27429"/>
          <a:stretch/>
        </p:blipFill>
        <p:spPr>
          <a:xfrm>
            <a:off x="92364" y="2825254"/>
            <a:ext cx="1293091" cy="19684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C00A98-2755-D563-B591-8E309FA0CA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</a:extLst>
          </a:blip>
          <a:srcRect l="17031" t="12028" r="68073" b="84518"/>
          <a:stretch/>
        </p:blipFill>
        <p:spPr>
          <a:xfrm>
            <a:off x="2076451" y="1136074"/>
            <a:ext cx="1816100" cy="2085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3A8E32-EBEF-272F-CB0C-BE7BF77233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</a:extLst>
          </a:blip>
          <a:srcRect l="16093" t="14681" r="62813" b="79865"/>
          <a:stretch/>
        </p:blipFill>
        <p:spPr>
          <a:xfrm>
            <a:off x="1962149" y="1315636"/>
            <a:ext cx="2571751" cy="3293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9B898F-CF32-9C19-C1BD-2DD9218E87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</a:extLst>
          </a:blip>
          <a:srcRect l="18607" t="42111" r="75559" b="55470"/>
          <a:stretch/>
        </p:blipFill>
        <p:spPr>
          <a:xfrm>
            <a:off x="2324100" y="2946400"/>
            <a:ext cx="711200" cy="1460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19549E8-BCC3-5410-93A0-410B0BE14230}"/>
              </a:ext>
            </a:extLst>
          </p:cNvPr>
          <p:cNvSpPr/>
          <p:nvPr/>
        </p:nvSpPr>
        <p:spPr>
          <a:xfrm>
            <a:off x="1856510" y="3533141"/>
            <a:ext cx="7040880" cy="315652"/>
          </a:xfrm>
          <a:prstGeom prst="rect">
            <a:avLst/>
          </a:prstGeom>
          <a:solidFill>
            <a:srgbClr val="F2F4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831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A12B9-6C00-5EB5-CF32-CEB5B26AF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1B832-B5AA-3634-C8F6-110DF7A03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5F54BF-D52D-C1B3-AD5C-EC511580A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9291"/>
            <a:ext cx="12192000" cy="601941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362DE4D-E14B-8FF9-0EFD-2119AB5F9F2A}"/>
              </a:ext>
            </a:extLst>
          </p:cNvPr>
          <p:cNvSpPr/>
          <p:nvPr/>
        </p:nvSpPr>
        <p:spPr>
          <a:xfrm>
            <a:off x="426720" y="472440"/>
            <a:ext cx="7040880" cy="208597"/>
          </a:xfrm>
          <a:prstGeom prst="rect">
            <a:avLst/>
          </a:prstGeom>
          <a:solidFill>
            <a:srgbClr val="F9E9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53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18B35-C2CF-67D6-6692-20B6D45C3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66477-BF42-39C3-83D9-B7EF21575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FE50A7-7181-D17C-B154-54EC35CAA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7837"/>
            <a:ext cx="12192000" cy="60423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AAFA88C-A5CB-A8B9-401B-E02A0DB0A0C0}"/>
              </a:ext>
            </a:extLst>
          </p:cNvPr>
          <p:cNvSpPr/>
          <p:nvPr/>
        </p:nvSpPr>
        <p:spPr>
          <a:xfrm>
            <a:off x="411480" y="472440"/>
            <a:ext cx="7040880" cy="208597"/>
          </a:xfrm>
          <a:prstGeom prst="rect">
            <a:avLst/>
          </a:prstGeom>
          <a:solidFill>
            <a:srgbClr val="F9E9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85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BE55-60F9-BDFD-FE76-CF32507F3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B68B7-1A69-308A-6E60-A94009ADB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D24EA3-EC75-84EB-F5F9-2CDCC590A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0" y="-687388"/>
            <a:ext cx="12192000" cy="606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58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6324f4fb-86ee-4493-ba16-c819a916b487}" enabled="0" method="" siteId="{6324f4fb-86ee-4493-ba16-c819a916b48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11463</TotalTime>
  <Words>17</Words>
  <Application>Microsoft Office PowerPoint</Application>
  <PresentationFormat>Widescreen</PresentationFormat>
  <Paragraphs>8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NINJAONE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NINJAONE</dc:title>
  <dc:creator>Harless, Eric</dc:creator>
  <cp:lastModifiedBy>Harless, Eric</cp:lastModifiedBy>
  <cp:revision>1</cp:revision>
  <dcterms:created xsi:type="dcterms:W3CDTF">2023-11-28T22:46:59Z</dcterms:created>
  <dcterms:modified xsi:type="dcterms:W3CDTF">2023-12-08T18:02:06Z</dcterms:modified>
</cp:coreProperties>
</file>

<file path=docProps/thumbnail.jpeg>
</file>